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  <p:embeddedFont>
      <p:font typeface="Helvetica Neue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2" roundtripDataSignature="AMtx7miI/U7laiof+YTKIhh1vtCpd/Zc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italic.fntdata"/><Relationship Id="rId20" Type="http://schemas.openxmlformats.org/officeDocument/2006/relationships/font" Target="fonts/RobotoSlab-regular.fntdata"/><Relationship Id="rId42" Type="http://customschemas.google.com/relationships/presentationmetadata" Target="metadata"/><Relationship Id="rId41" Type="http://schemas.openxmlformats.org/officeDocument/2006/relationships/font" Target="fonts/HelveticaNeueLight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6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9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bold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8d7a33d4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c8d7a33d4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8d7a33d4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c8d7a33d4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8d7a33d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c8d7a33d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6d35b90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6d35b90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d7a33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8d7a33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8d7a33d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c8d7a33d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8d7a33d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c8d7a33d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8d7a33d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c8d7a33d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8d7a33d4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c8d7a33d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8d7a33d4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c8d7a33d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8d7a33d4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c8d7a33d4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1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3249775"/>
            <a:ext cx="4606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Python Object Types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8d7a33d4f_0_4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Iterating through a dictionary: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gc8d7a33d4f_0_4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i in chocolates_and_brands.keys():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 	print(i)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chocolate_brand in chocolates_and_brands.values():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print(chocolate_brand)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for choc_type, chocolate_brand in chocolates_and_brands.items():</a:t>
            </a:r>
            <a:endParaRPr sz="17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700">
                <a:solidFill>
                  <a:srgbClr val="000000"/>
                </a:solidFill>
              </a:rPr>
              <a:t>print(‘The best brand for the’ + choc_type + ‘is’ +chocolate_brand)</a:t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8d7a33d4f_0_48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Tuples: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gc8d7a33d4f_0_48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 tuple is an ordered sequence of variables of any type.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Every element can be accessed by </a:t>
            </a:r>
            <a:r>
              <a:rPr b="1" lang="en" sz="1700">
                <a:solidFill>
                  <a:srgbClr val="000000"/>
                </a:solidFill>
              </a:rPr>
              <a:t>index</a:t>
            </a:r>
            <a:r>
              <a:rPr lang="en" sz="1700">
                <a:solidFill>
                  <a:srgbClr val="000000"/>
                </a:solidFill>
              </a:rPr>
              <a:t>. ( first element has index 0, second index 1, and so on)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8d7a33d4f_0_53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Sets: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gc8d7a33d4f_0_53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 set is an unordered collection of </a:t>
            </a:r>
            <a:r>
              <a:rPr b="1" lang="en" sz="1700">
                <a:solidFill>
                  <a:srgbClr val="FF0000"/>
                </a:solidFill>
              </a:rPr>
              <a:t>unique and immutable objects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6d35b90a_0_87"/>
          <p:cNvSpPr txBox="1"/>
          <p:nvPr/>
        </p:nvSpPr>
        <p:spPr>
          <a:xfrm>
            <a:off x="630575" y="777900"/>
            <a:ext cx="72504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057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i="0" lang="en" sz="5793" u="none" cap="none" strike="noStrike">
                <a:solidFill>
                  <a:schemeClr val="dk2"/>
                </a:solidFill>
              </a:rPr>
              <a:t>A ‘variable’ is named  placeholder to store information.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0" marL="457200" marR="822960" rtl="0" algn="just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i="0" lang="en" sz="5793" u="none" cap="none" strike="noStrike">
                <a:solidFill>
                  <a:schemeClr val="dk2"/>
                </a:solidFill>
              </a:rPr>
              <a:t>There are many different types of ‘variables’ and each of them determines what we can do with them and how we can access the stored content.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i="0" lang="en" sz="5793" u="none" cap="none" strike="noStrike">
                <a:solidFill>
                  <a:schemeClr val="dk2"/>
                </a:solidFill>
              </a:rPr>
              <a:t>Integers: 1,2,3, -4,...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i="0" lang="en" sz="5793" u="none" cap="none" strike="noStrike">
                <a:solidFill>
                  <a:schemeClr val="dk2"/>
                </a:solidFill>
              </a:rPr>
              <a:t>Floats: 12.3, -3.5,...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i="0" lang="en" sz="5793" u="none" cap="none" strike="noStrike">
                <a:solidFill>
                  <a:schemeClr val="dk2"/>
                </a:solidFill>
              </a:rPr>
              <a:t>Strings: ‘boat’, ‘banana’, ‘apple’...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i="0" lang="en" sz="5793" u="none" cap="none" strike="noStrike">
                <a:solidFill>
                  <a:schemeClr val="dk2"/>
                </a:solidFill>
              </a:rPr>
              <a:t>Lists: [ 1, 2, 3, -12.4, 5.7,...]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i="0" lang="en" sz="5793" u="none" cap="none" strike="noStrike">
                <a:solidFill>
                  <a:schemeClr val="dk2"/>
                </a:solidFill>
              </a:rPr>
              <a:t>Dictionaries: {‘student1’: ’John’, ‘student2’: ‘Debbie’}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i="0" lang="en" sz="5793" u="none" cap="none" strike="noStrike">
                <a:solidFill>
                  <a:schemeClr val="dk2"/>
                </a:solidFill>
              </a:rPr>
              <a:t>Tuples: (1, ‘John’, 34, -12.3,...)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i="0" lang="en" sz="5793" u="none" cap="none" strike="noStrike">
                <a:solidFill>
                  <a:schemeClr val="dk2"/>
                </a:solidFill>
              </a:rPr>
              <a:t>Sets: set(‘aabc’) = {‘a’,’b’,’c’,...}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1" marL="914400" marR="822960" rtl="0" algn="just">
              <a:lnSpc>
                <a:spcPct val="11557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i="0" lang="en" sz="5793" u="none" cap="none" strike="noStrike">
                <a:solidFill>
                  <a:schemeClr val="dk2"/>
                </a:solidFill>
              </a:rPr>
              <a:t>Booleans: True, False, None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-32057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Roboto"/>
              <a:buChar char="●"/>
            </a:pPr>
            <a:r>
              <a:rPr i="0" lang="en" sz="5793" u="none" cap="none" strike="noStrike">
                <a:solidFill>
                  <a:schemeClr val="dk2"/>
                </a:solidFill>
              </a:rPr>
              <a:t>To determine the type of a variable use the function </a:t>
            </a:r>
            <a:r>
              <a:rPr b="1" i="0" lang="en" sz="5793" u="none" cap="none" strike="noStrike">
                <a:solidFill>
                  <a:srgbClr val="6AA84F"/>
                </a:solidFill>
              </a:rPr>
              <a:t>type</a:t>
            </a:r>
            <a:r>
              <a:rPr i="0" lang="en" sz="5793" u="none" cap="none" strike="noStrike">
                <a:solidFill>
                  <a:schemeClr val="dk2"/>
                </a:solidFill>
              </a:rPr>
              <a:t>(variable_name)</a:t>
            </a:r>
            <a:endParaRPr i="0" sz="5793" u="none" cap="none" strike="noStrike">
              <a:solidFill>
                <a:schemeClr val="dk2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27617"/>
              <a:buFont typeface="Arial"/>
              <a:buNone/>
            </a:pPr>
            <a:r>
              <a:t/>
            </a:r>
            <a:endParaRPr b="1" i="0" sz="5793" u="none" cap="none" strike="noStrike">
              <a:solidFill>
                <a:schemeClr val="dk2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4333536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c86d35b90a_0_87"/>
          <p:cNvSpPr txBox="1"/>
          <p:nvPr>
            <p:ph idx="4294967295" type="title"/>
          </p:nvPr>
        </p:nvSpPr>
        <p:spPr>
          <a:xfrm>
            <a:off x="540300" y="3270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Built-in variable types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d7a33d4f_0_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Arithmetic operators: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gc8d7a33d4f_0_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+ Addition: 4 + 5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- Subtraction: 3 - 7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* multiplication: 3 * 4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/ division: 4 / 5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% modulus (remainder): 6 / 4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** power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8d7a33d4f_0_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Comparison operators: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gc8d7a33d4f_0_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== equality: ( a == b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!= not equal: ( a != b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 greater than: ( 5 &gt; 6 )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 lower than: ( 5 &lt; 6 )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&gt;= greater equal: ( 6 &gt;= 3 )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=&lt; lower equal: ( 5 &lt;= 4 )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d7a33d4f_0_1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Objects: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gc8d7a33d4f_0_1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Objects are new types of variables which can have many different placeholders of different types and multiple functions to use with them.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Ex: class Car():</a:t>
            </a:r>
            <a:endParaRPr sz="1600"/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def __init__()</a:t>
            </a:r>
            <a:endParaRPr sz="1600"/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self.color</a:t>
            </a:r>
            <a:endParaRPr sz="1600"/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self.brand</a:t>
            </a:r>
            <a:endParaRPr sz="1600"/>
          </a:p>
          <a:p>
            <a: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self.max_speed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my_car = Car()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Objects are special types of variables which consists of: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Attributes: ( as many different ‘placeholders’ of any type needed 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Methods: ( functions to control what we can do with the object )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8d7a33d4f_0_1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Mutable vs immutable 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gc8d7a33d4f_0_1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6AA84F"/>
                </a:solidFill>
              </a:rPr>
              <a:t>Mutable</a:t>
            </a:r>
            <a:r>
              <a:rPr lang="en" sz="1700"/>
              <a:t> variables are those which content </a:t>
            </a:r>
            <a:r>
              <a:rPr b="1" lang="en" sz="1700">
                <a:solidFill>
                  <a:srgbClr val="6AA84F"/>
                </a:solidFill>
              </a:rPr>
              <a:t>can be modified: </a:t>
            </a:r>
            <a:r>
              <a:rPr b="1" lang="en" sz="1700">
                <a:solidFill>
                  <a:srgbClr val="000000"/>
                </a:solidFill>
              </a:rPr>
              <a:t>lists</a:t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>
                <a:solidFill>
                  <a:srgbClr val="FF0000"/>
                </a:solidFill>
              </a:rPr>
              <a:t>Immutable</a:t>
            </a:r>
            <a:r>
              <a:rPr lang="en" sz="1700"/>
              <a:t> variables are those which content </a:t>
            </a:r>
            <a:r>
              <a:rPr b="1" lang="en" sz="1700">
                <a:solidFill>
                  <a:srgbClr val="FF0000"/>
                </a:solidFill>
              </a:rPr>
              <a:t>can’t be modified: </a:t>
            </a:r>
            <a:r>
              <a:rPr b="1" lang="en" sz="1700">
                <a:solidFill>
                  <a:srgbClr val="000000"/>
                </a:solidFill>
              </a:rPr>
              <a:t>strings, tuples</a:t>
            </a:r>
            <a:endParaRPr b="1" sz="17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8d7a33d4f_0_2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Lists: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gc8d7a33d4f_0_2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Ordered sequences of values of any type ( even lists, tuples, dictionaries, booleans 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are mutable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Allow duplicates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 elements in each ‘slot’ can be accessed by </a:t>
            </a:r>
            <a:r>
              <a:rPr b="1" lang="en" sz="1700">
                <a:solidFill>
                  <a:srgbClr val="000000"/>
                </a:solidFill>
              </a:rPr>
              <a:t>index</a:t>
            </a:r>
            <a:r>
              <a:rPr lang="en" sz="1700">
                <a:solidFill>
                  <a:srgbClr val="000000"/>
                </a:solidFill>
              </a:rPr>
              <a:t>. ( first slot has index 0, second index 1, third index 2, and so on )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8d7a33d4f_0_2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Dictionaries (I):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gc8d7a33d4f_0_2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FF0000"/>
                </a:solidFill>
              </a:rPr>
              <a:t>Unordered</a:t>
            </a:r>
            <a:r>
              <a:rPr lang="en" sz="1700">
                <a:solidFill>
                  <a:srgbClr val="000000"/>
                </a:solidFill>
              </a:rPr>
              <a:t> collection of data values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can contain elements of any type: ( lists, dictionaries, tuples, booleans,...)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They contain sets of </a:t>
            </a:r>
            <a:r>
              <a:rPr b="1" lang="en" sz="1700">
                <a:solidFill>
                  <a:srgbClr val="000000"/>
                </a:solidFill>
              </a:rPr>
              <a:t>key: value</a:t>
            </a:r>
            <a:r>
              <a:rPr lang="en" sz="1700">
                <a:solidFill>
                  <a:srgbClr val="000000"/>
                </a:solidFill>
              </a:rPr>
              <a:t> pairs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Every element can be accessed by </a:t>
            </a:r>
            <a:r>
              <a:rPr b="1" lang="en" sz="1700">
                <a:solidFill>
                  <a:srgbClr val="000000"/>
                </a:solidFill>
              </a:rPr>
              <a:t>key</a:t>
            </a:r>
            <a:r>
              <a:rPr lang="en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en" sz="1700">
                <a:solidFill>
                  <a:srgbClr val="000000"/>
                </a:solidFill>
              </a:rPr>
              <a:t>Keys</a:t>
            </a:r>
            <a:r>
              <a:rPr lang="en" sz="1700">
                <a:solidFill>
                  <a:srgbClr val="000000"/>
                </a:solidFill>
              </a:rPr>
              <a:t> can’t be duplicated.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Some ways to create a dictionary: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{‘A’: 1, ‘B’:[2,3,’John’]}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dict(A = 1, B = 2)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my_dict = dict( zip( [‘A’,’B’],[1,2] ) 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8d7a33d4f_0_3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Dictionaries (II):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gc8d7a33d4f_0_3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keys of a dictionary, you can use the method: .keys()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values of a dictionary, you can use the method: .values()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To know the items of a dictionary, you can use the method: .items()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